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1" r:id="rId4"/>
    <p:sldId id="262" r:id="rId5"/>
    <p:sldId id="263" r:id="rId6"/>
    <p:sldId id="257" r:id="rId7"/>
    <p:sldId id="258" r:id="rId8"/>
    <p:sldId id="259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6565E8C-477F-44FD-B676-EDAAD00D2639}">
          <p14:sldIdLst>
            <p14:sldId id="256"/>
            <p14:sldId id="261"/>
            <p14:sldId id="262"/>
            <p14:sldId id="263"/>
          </p14:sldIdLst>
        </p14:section>
        <p14:section name="Bullet Points Bad" id="{DC7DC654-8BC3-4E85-AA6A-BEEA7CFD8BA5}">
          <p14:sldIdLst>
            <p14:sldId id="257"/>
          </p14:sldIdLst>
        </p14:section>
        <p14:section name="Replace Bullets with Slides" id="{FD0938BA-7E3B-41CD-A8D2-79F5BE75BE7B}">
          <p14:sldIdLst>
            <p14:sldId id="258"/>
            <p14:sldId id="259"/>
            <p14:sldId id="26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1CE3EE-5B4F-4218-814F-6E79CD9A7CA5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EF9D6D5-0F70-4711-8598-930AE5A51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23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1CE3EE-5B4F-4218-814F-6E79CD9A7CA5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EF9D6D5-0F70-4711-8598-930AE5A51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923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1CE3EE-5B4F-4218-814F-6E79CD9A7CA5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EF9D6D5-0F70-4711-8598-930AE5A51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862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5/24/2016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57593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5/24/2016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6446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5/24/2016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2457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5/24/2016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625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5/24/2016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928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5/24/2016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8159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5/24/2016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397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5/24/2016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44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1CE3EE-5B4F-4218-814F-6E79CD9A7CA5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EF9D6D5-0F70-4711-8598-930AE5A51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4258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5/24/2016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3233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5/24/2016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0993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5/24/2016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4311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5/24/2016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 defTabSz="457200"/>
            <a:r>
              <a:rPr lang="en-US" sz="8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26621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5/24/2016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9351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5/24/2016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 defTabSz="457200"/>
            <a:r>
              <a:rPr lang="en-US" sz="8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60842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5/24/2016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8193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5/24/2016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4638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5/24/2016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421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1CE3EE-5B4F-4218-814F-6E79CD9A7CA5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EF9D6D5-0F70-4711-8598-930AE5A51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671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1CE3EE-5B4F-4218-814F-6E79CD9A7CA5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EF9D6D5-0F70-4711-8598-930AE5A51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896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1CE3EE-5B4F-4218-814F-6E79CD9A7CA5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EF9D6D5-0F70-4711-8598-930AE5A51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541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1CE3EE-5B4F-4218-814F-6E79CD9A7CA5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EF9D6D5-0F70-4711-8598-930AE5A51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204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1CE3EE-5B4F-4218-814F-6E79CD9A7CA5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EF9D6D5-0F70-4711-8598-930AE5A51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965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1CE3EE-5B4F-4218-814F-6E79CD9A7CA5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EF9D6D5-0F70-4711-8598-930AE5A51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676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1CE3EE-5B4F-4218-814F-6E79CD9A7CA5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EF9D6D5-0F70-4711-8598-930AE5A51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15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242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defTabSz="457200"/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 defTabSz="457200"/>
              <a:t>5/24/2016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defTabSz="457200"/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defTabSz="457200"/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 defTabSz="457200"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3801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2gt0XlY_Dd4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Sample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On a big screen, it’s like the words are floating because black = blank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067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cx.images-amazon.com/images/I/81n8iU6Nh5L._SL1500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995" y="0"/>
            <a:ext cx="9983755" cy="7161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55405" y="4554570"/>
            <a:ext cx="8869526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In an HD world, we need wide screen slides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63198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Are you brave enough to use just a blank slide?</a:t>
            </a:r>
            <a:endParaRPr lang="en-US" sz="4000" dirty="0"/>
          </a:p>
        </p:txBody>
      </p:sp>
      <p:pic>
        <p:nvPicPr>
          <p:cNvPr id="2050" name="Picture 2" descr="http://www.unlockingthegrowth.com/wp-content/uploads/2016/03/braver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4171" y="2646621"/>
            <a:ext cx="6048375" cy="3362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3745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gt0XlY_Dd4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810000" y="2143125"/>
            <a:ext cx="45720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154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483743"/>
            <a:ext cx="8534400" cy="1507067"/>
          </a:xfrm>
        </p:spPr>
        <p:txBody>
          <a:bodyPr>
            <a:normAutofit/>
          </a:bodyPr>
          <a:lstStyle/>
          <a:p>
            <a:r>
              <a:rPr lang="en-US" sz="4400" dirty="0" smtClean="0"/>
              <a:t>My Main Points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877" y="1990810"/>
            <a:ext cx="8534400" cy="2705673"/>
          </a:xfrm>
        </p:spPr>
        <p:txBody>
          <a:bodyPr>
            <a:noAutofit/>
          </a:bodyPr>
          <a:lstStyle/>
          <a:p>
            <a:r>
              <a:rPr lang="en-US" sz="2800" dirty="0" smtClean="0"/>
              <a:t>My Point #1, with some boring supporting text that I feel compelled to read.</a:t>
            </a:r>
          </a:p>
          <a:p>
            <a:r>
              <a:rPr lang="en-US" sz="2800" dirty="0" smtClean="0"/>
              <a:t>My Point #2, more light reading to help folks sleep.</a:t>
            </a:r>
          </a:p>
          <a:p>
            <a:r>
              <a:rPr lang="en-US" sz="2800" dirty="0" smtClean="0"/>
              <a:t>My Point #3, which I’ll skip over because I’m running out of time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65030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blogs-images.forbes.com/williamarruda/files/2015/05/failure-on-the-path-to-success-1940x11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383" y="0"/>
            <a:ext cx="8534400" cy="1507067"/>
          </a:xfrm>
        </p:spPr>
        <p:txBody>
          <a:bodyPr>
            <a:normAutofit/>
          </a:bodyPr>
          <a:lstStyle/>
          <a:p>
            <a:r>
              <a:rPr lang="en-US" sz="4400" dirty="0" smtClean="0"/>
              <a:t>My Point #1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975350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mysuccessfullife.co.uk/wp-content/uploads/2012/01/success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995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383" y="0"/>
            <a:ext cx="8534400" cy="1507067"/>
          </a:xfrm>
        </p:spPr>
        <p:txBody>
          <a:bodyPr>
            <a:normAutofit/>
          </a:bodyPr>
          <a:lstStyle/>
          <a:p>
            <a:r>
              <a:rPr lang="en-US" sz="4400" dirty="0" smtClean="0"/>
              <a:t>My Point #2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715668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img.buzzfeed.com/buzzfeed-static/static/2015-04/14/11/enhanced/webdr13/enhanced-mid-13335-1429024178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3869" y="0"/>
            <a:ext cx="8534400" cy="1507067"/>
          </a:xfrm>
        </p:spPr>
        <p:txBody>
          <a:bodyPr>
            <a:normAutofit/>
          </a:bodyPr>
          <a:lstStyle/>
          <a:p>
            <a:pPr algn="r"/>
            <a:r>
              <a:rPr lang="en-US" sz="4800" dirty="0" smtClean="0">
                <a:solidFill>
                  <a:schemeClr val="bg1"/>
                </a:solidFill>
              </a:rPr>
              <a:t>My Point #3</a:t>
            </a:r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244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98</Words>
  <Application>Microsoft Office PowerPoint</Application>
  <PresentationFormat>Widescreen</PresentationFormat>
  <Paragraphs>11</Paragraphs>
  <Slides>8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Wingdings 3</vt:lpstr>
      <vt:lpstr>Office Theme</vt:lpstr>
      <vt:lpstr>Slice</vt:lpstr>
      <vt:lpstr>Sample Presentation</vt:lpstr>
      <vt:lpstr>In an HD world, we need wide screen slides</vt:lpstr>
      <vt:lpstr>Are you brave enough to use just a blank slide?</vt:lpstr>
      <vt:lpstr>PowerPoint Presentation</vt:lpstr>
      <vt:lpstr>My Main Points</vt:lpstr>
      <vt:lpstr>My Point #1</vt:lpstr>
      <vt:lpstr>My Point #2</vt:lpstr>
      <vt:lpstr>My Point #3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Presentation</dc:title>
  <dc:creator>Tripp, Steven</dc:creator>
  <cp:lastModifiedBy>Tripp, Steven</cp:lastModifiedBy>
  <cp:revision>2</cp:revision>
  <dcterms:created xsi:type="dcterms:W3CDTF">2016-05-25T01:51:44Z</dcterms:created>
  <dcterms:modified xsi:type="dcterms:W3CDTF">2016-05-25T01:54:50Z</dcterms:modified>
</cp:coreProperties>
</file>